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593" r:id="rId2"/>
    <p:sldId id="752" r:id="rId3"/>
    <p:sldId id="757" r:id="rId4"/>
    <p:sldId id="740" r:id="rId5"/>
    <p:sldId id="632" r:id="rId6"/>
    <p:sldId id="663" r:id="rId7"/>
    <p:sldId id="658" r:id="rId8"/>
    <p:sldId id="659" r:id="rId9"/>
    <p:sldId id="660" r:id="rId10"/>
    <p:sldId id="671" r:id="rId11"/>
    <p:sldId id="630" r:id="rId12"/>
    <p:sldId id="456" r:id="rId13"/>
    <p:sldId id="672" r:id="rId14"/>
    <p:sldId id="628" r:id="rId15"/>
    <p:sldId id="629" r:id="rId16"/>
    <p:sldId id="664" r:id="rId17"/>
    <p:sldId id="677" r:id="rId18"/>
    <p:sldId id="679" r:id="rId19"/>
    <p:sldId id="680" r:id="rId20"/>
    <p:sldId id="673" r:id="rId21"/>
    <p:sldId id="631" r:id="rId22"/>
    <p:sldId id="670" r:id="rId23"/>
    <p:sldId id="557" r:id="rId24"/>
    <p:sldId id="558" r:id="rId25"/>
    <p:sldId id="559" r:id="rId26"/>
    <p:sldId id="758" r:id="rId27"/>
    <p:sldId id="560" r:id="rId28"/>
    <p:sldId id="561" r:id="rId29"/>
    <p:sldId id="563" r:id="rId30"/>
    <p:sldId id="616" r:id="rId31"/>
    <p:sldId id="618" r:id="rId32"/>
    <p:sldId id="619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753" r:id="rId43"/>
    <p:sldId id="754" r:id="rId44"/>
    <p:sldId id="755" r:id="rId45"/>
    <p:sldId id="756" r:id="rId46"/>
    <p:sldId id="667" r:id="rId47"/>
    <p:sldId id="649" r:id="rId48"/>
    <p:sldId id="373" r:id="rId49"/>
    <p:sldId id="376" r:id="rId50"/>
    <p:sldId id="374" r:id="rId51"/>
    <p:sldId id="378" r:id="rId52"/>
    <p:sldId id="648" r:id="rId53"/>
    <p:sldId id="634" r:id="rId54"/>
    <p:sldId id="587" r:id="rId55"/>
    <p:sldId id="635" r:id="rId56"/>
    <p:sldId id="586" r:id="rId57"/>
    <p:sldId id="637" r:id="rId58"/>
    <p:sldId id="638" r:id="rId59"/>
    <p:sldId id="639" r:id="rId60"/>
    <p:sldId id="640" r:id="rId61"/>
    <p:sldId id="641" r:id="rId62"/>
    <p:sldId id="647" r:id="rId63"/>
    <p:sldId id="759" r:id="rId64"/>
    <p:sldId id="761" r:id="rId65"/>
    <p:sldId id="760" r:id="rId66"/>
    <p:sldId id="76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1529" autoAdjust="0"/>
  </p:normalViewPr>
  <p:slideViewPr>
    <p:cSldViewPr snapToGrid="0">
      <p:cViewPr varScale="1">
        <p:scale>
          <a:sx n="120" d="100"/>
          <a:sy n="120" d="100"/>
        </p:scale>
        <p:origin x="200" y="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6/11/25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%5binsert_repo_nam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wartler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44.jpeg"/><Relationship Id="rId9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jan.ai/docs/quickstart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6345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https://github.com/Kwartler/[insert_repo_name</a:t>
            </a:r>
            <a:r>
              <a:rPr lang="en-US" sz="2400" dirty="0"/>
              <a:t>]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6/11/25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679124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</a:t>
            </a:r>
            <a:r>
              <a:rPr lang="en-US" dirty="0"/>
              <a:t> class repo has the R code.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FCDDD-6048-45D2-FA83-2227EE6C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10388"/>
            <a:ext cx="5372100" cy="36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7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B2A16-B135-66A9-81AD-336C050CF405}"/>
              </a:ext>
            </a:extLst>
          </p:cNvPr>
          <p:cNvSpPr/>
          <p:nvPr/>
        </p:nvSpPr>
        <p:spPr>
          <a:xfrm>
            <a:off x="627459" y="5844988"/>
            <a:ext cx="7886700" cy="358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Most Large Language Models (LLMs) like ChatGPT know R code!  You can just ask to get help.</a:t>
            </a:r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12" y="4130786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92040" y="1748626"/>
            <a:ext cx="739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2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Load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31877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6/11/25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106A7CD-0B43-4D93-0F4C-D18FC9C3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40426"/>
            <a:ext cx="7772400" cy="37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6/11/25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7796213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7796213" cy="313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8" y="4892561"/>
            <a:ext cx="3181350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B_demo_script.R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443948" y="4357218"/>
            <a:ext cx="17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859AD-A858-25A5-0F68-7F52D1DE8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378" y="4515478"/>
            <a:ext cx="2341218" cy="1592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19A815-83FB-7B72-EC9F-65CF00BCC73B}"/>
              </a:ext>
            </a:extLst>
          </p:cNvPr>
          <p:cNvSpPr txBox="1"/>
          <p:nvPr/>
        </p:nvSpPr>
        <p:spPr>
          <a:xfrm>
            <a:off x="4763405" y="4794170"/>
            <a:ext cx="4171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class will use </a:t>
            </a:r>
            <a:r>
              <a:rPr lang="en-US" sz="1400" u="sng" dirty="0" err="1">
                <a:solidFill>
                  <a:srgbClr val="FF0000"/>
                </a:solidFill>
              </a:rPr>
              <a:t>Jan.AI</a:t>
            </a:r>
            <a:r>
              <a:rPr lang="en-US" sz="1400" dirty="0"/>
              <a:t>, but alternatives could be LM-Studio or if you know about APIs any LLM service (</a:t>
            </a:r>
            <a:r>
              <a:rPr lang="en-US" sz="1400" dirty="0" err="1"/>
              <a:t>openAI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EAEB-ECB2-E54A-6DFB-A5E17396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253F0-42D0-F991-DEF5-0BEC00E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install a local LLM for later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81E6C-2C6E-A9E9-3004-740F3082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37F94-F7BD-C144-5B2B-51AD460F1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8984D-9EA7-DEF7-2783-2BCB57E5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94053"/>
            <a:ext cx="7772400" cy="386989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02BF88F-7F95-FAAA-DA00-F82C22F535EC}"/>
              </a:ext>
            </a:extLst>
          </p:cNvPr>
          <p:cNvSpPr/>
          <p:nvPr/>
        </p:nvSpPr>
        <p:spPr>
          <a:xfrm>
            <a:off x="1005840" y="4886161"/>
            <a:ext cx="2800350" cy="6515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your operating system and install Jan AI</a:t>
            </a:r>
          </a:p>
        </p:txBody>
      </p:sp>
    </p:spTree>
    <p:extLst>
      <p:ext uri="{BB962C8B-B14F-4D97-AF65-F5344CB8AC3E}">
        <p14:creationId xmlns:p14="http://schemas.microsoft.com/office/powerpoint/2010/main" val="2777030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8272E-60E7-DE5D-4E8B-4E5A43E1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962D1-BFE2-E2A9-C2AE-89D35366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https://jan.ai/docs/quickstart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2391E-F5AE-CB01-DDBE-FACAEA2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4617C-6B48-C38D-25A7-D0C0AE1C1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1A067-CD76-84E7-30CF-73913D18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1652159"/>
            <a:ext cx="5154930" cy="4008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29315-249F-E150-7E95-EE8946143099}"/>
              </a:ext>
            </a:extLst>
          </p:cNvPr>
          <p:cNvSpPr txBox="1"/>
          <p:nvPr/>
        </p:nvSpPr>
        <p:spPr>
          <a:xfrm>
            <a:off x="5977890" y="1725930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install a model.  Within Jan AI you can also add paid service API keys but for now install </a:t>
            </a:r>
            <a:r>
              <a:rPr lang="en-US" dirty="0">
                <a:solidFill>
                  <a:srgbClr val="FF0000"/>
                </a:solidFill>
              </a:rPr>
              <a:t>Llama 3.2 1B Instruct Q8*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0748-3B82-4B8C-A320-97E271AE52CB}"/>
              </a:ext>
            </a:extLst>
          </p:cNvPr>
          <p:cNvSpPr txBox="1"/>
          <p:nvPr/>
        </p:nvSpPr>
        <p:spPr>
          <a:xfrm>
            <a:off x="6240780" y="4126230"/>
            <a:ext cx="236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*We will explain the basics of this in a later lesson.</a:t>
            </a:r>
          </a:p>
        </p:txBody>
      </p:sp>
    </p:spTree>
    <p:extLst>
      <p:ext uri="{BB962C8B-B14F-4D97-AF65-F5344CB8AC3E}">
        <p14:creationId xmlns:p14="http://schemas.microsoft.com/office/powerpoint/2010/main" val="103021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F9354-4D31-D9D9-2CD2-C3DBC0E36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58DD7-6F0B-CD6F-E8ED-FACACDD0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365126"/>
            <a:ext cx="8618220" cy="591477"/>
          </a:xfrm>
        </p:spPr>
        <p:txBody>
          <a:bodyPr/>
          <a:lstStyle/>
          <a:p>
            <a:r>
              <a:rPr lang="en-US" sz="2800" dirty="0"/>
              <a:t>Once installed &amp; downloaded it should look like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6E878-A61B-639F-5E2F-362EEDDA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3996F-2306-DC66-C71A-2B67C4F2A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799D0-3995-22F0-CDB9-D7AECBB3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455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5949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C8B7D-FAF9-B922-F3DC-5E94BAE0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6/11/25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01530-BC1D-DB0D-91D2-781287B7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a simple question [it’s a simple model]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67D7-4229-28EF-E045-BB89559E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01402-1188-C435-6B1A-7A36E658F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84475-25FE-6DC7-8EFD-D235A390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88" t="81529" r="20294" b="4588"/>
          <a:stretch>
            <a:fillRect/>
          </a:stretch>
        </p:blipFill>
        <p:spPr>
          <a:xfrm>
            <a:off x="1636789" y="2006364"/>
            <a:ext cx="5534825" cy="779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1B0B3-C4D5-665A-3949-982F46CE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21" y="4118829"/>
            <a:ext cx="5507161" cy="1164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57EF73-64AE-48FF-01E2-C23122596235}"/>
              </a:ext>
            </a:extLst>
          </p:cNvPr>
          <p:cNvSpPr txBox="1"/>
          <p:nvPr/>
        </p:nvSpPr>
        <p:spPr>
          <a:xfrm>
            <a:off x="1880431" y="3267615"/>
            <a:ext cx="504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first chat will take a moment to load the LLM</a:t>
            </a:r>
          </a:p>
        </p:txBody>
      </p:sp>
    </p:spTree>
    <p:extLst>
      <p:ext uri="{BB962C8B-B14F-4D97-AF65-F5344CB8AC3E}">
        <p14:creationId xmlns:p14="http://schemas.microsoft.com/office/powerpoint/2010/main" val="291285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6/11/25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5327</TotalTime>
  <Words>3244</Words>
  <Application>Microsoft Macintosh PowerPoint</Application>
  <PresentationFormat>On-screen Show (4:3)</PresentationFormat>
  <Paragraphs>737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Text Mining &amp; NLP Intros</vt:lpstr>
      <vt:lpstr>PowerPoint Presentation</vt:lpstr>
      <vt:lpstr>Ted Kwartler</vt:lpstr>
      <vt:lpstr>Introductions…</vt:lpstr>
      <vt:lpstr>Syllabus Review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B_demo_script.R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PowerPoint Presentation</vt:lpstr>
      <vt:lpstr>Now let’s install a local LLM for later use</vt:lpstr>
      <vt:lpstr>https://jan.ai/docs/quickstart </vt:lpstr>
      <vt:lpstr>Once installed &amp; downloaded it should look like this.</vt:lpstr>
      <vt:lpstr>Ask a simple question [it’s a simple model]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309</cp:revision>
  <dcterms:created xsi:type="dcterms:W3CDTF">2018-05-23T17:24:59Z</dcterms:created>
  <dcterms:modified xsi:type="dcterms:W3CDTF">2025-06-12T01:56:26Z</dcterms:modified>
</cp:coreProperties>
</file>